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ristine Tumasyan" initials="QT" lastIdx="3" clrIdx="0">
    <p:extLst>
      <p:ext uri="{19B8F6BF-5375-455C-9EA6-DF929625EA0E}">
        <p15:presenceInfo xmlns:p15="http://schemas.microsoft.com/office/powerpoint/2012/main" userId="c088df50a95ac11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C600-57F6-4008-A607-AFDD1635CA8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2C34-E973-4811-919B-CD8EB8B3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6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C600-57F6-4008-A607-AFDD1635CA8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2C34-E973-4811-919B-CD8EB8B3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8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C600-57F6-4008-A607-AFDD1635CA8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2C34-E973-4811-919B-CD8EB8B3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C600-57F6-4008-A607-AFDD1635CA8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2C34-E973-4811-919B-CD8EB8B3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3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C600-57F6-4008-A607-AFDD1635CA8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2C34-E973-4811-919B-CD8EB8B3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4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C600-57F6-4008-A607-AFDD1635CA8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2C34-E973-4811-919B-CD8EB8B3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6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C600-57F6-4008-A607-AFDD1635CA8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2C34-E973-4811-919B-CD8EB8B3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9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C600-57F6-4008-A607-AFDD1635CA8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2C34-E973-4811-919B-CD8EB8B3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8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C600-57F6-4008-A607-AFDD1635CA8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2C34-E973-4811-919B-CD8EB8B3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5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C600-57F6-4008-A607-AFDD1635CA8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2C34-E973-4811-919B-CD8EB8B3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C600-57F6-4008-A607-AFDD1635CA8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2C34-E973-4811-919B-CD8EB8B3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5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8C600-57F6-4008-A607-AFDD1635CA8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92C34-E973-4811-919B-CD8EB8B3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2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Любовь — вечная тема в искусстве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Кристина Тумасян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7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пределение слова «любовь»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6852"/>
            <a:ext cx="10515600" cy="1338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чувство, свойственное человеку, глубокая привязанность и устремлённость к другому человеку или объекту, чувство глубокой симпатии.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34" name="Picture 10" descr="Почему важна любовь в жизни людей, и какие потребности способно  удовлетворить это чувство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35667"/>
            <a:ext cx="3951028" cy="253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21321" y="2835667"/>
            <a:ext cx="66884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Любовь включает в себя ряд сильных и позитивных эмоциональных и психических состояний, от самой возвышенной добродетели и до самого простого удовольствия. Примером такого широкого диапазона значений является тот факт, что любовь матери отличается от любви супруга, которая, в свою очередь, отличается от любви к еде или любви к Родине. Любовь выступает одной из трёх главных добродетелей христианства наряду с верой и надеждой. Большое разнообразие смысловых оттенков в сочетании со сложностью самого чувства означает, что любовь является необычайно трудной для определения по сравнению с другими эмоциональными состояниями. Чаще всего любовь характеризуется как чувство сильного влечения и эмоциональной привязанности.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слова «искусство»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Искусство  — одна из наиболее общих</a:t>
            </a:r>
            <a:r>
              <a:rPr lang="en-US" dirty="0" smtClean="0"/>
              <a:t> </a:t>
            </a:r>
            <a:r>
              <a:rPr lang="ru-RU" dirty="0" smtClean="0"/>
              <a:t>категорий эстетики, искусствознания и художественной практики.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AutoShape 4" descr="Искусство VS Реклама: рекламистов сравнили с художника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52" y="2816122"/>
            <a:ext cx="3552739" cy="23703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11329" y="2816122"/>
            <a:ext cx="67424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Обычно под искусством подразумевают образное осмысление действительности; процесс и итог выражения внутреннего и внешнего (по отношению к Творцу) мира. Следовательно, искусство — творческая деятельность, отражающая интересы не только самого автора, но и других людей. «Общеинтересное в жизни, — писал Николай Чернышевский, — вот содержание искусства».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Связь </a:t>
            </a:r>
            <a:r>
              <a:rPr lang="ru-RU" dirty="0"/>
              <a:t>любви и музыки.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Древнегреческий врач </a:t>
            </a:r>
            <a:r>
              <a:rPr lang="ru-RU" dirty="0" err="1"/>
              <a:t>Эриксимах</a:t>
            </a:r>
            <a:r>
              <a:rPr lang="ru-RU" dirty="0"/>
              <a:t> в данном платоновском диалоге переходит к рассмотрению взаимосвязи любви и музыки после аргументации того, что в человеческом теле все гармонично только тогда, когда у личности правильная любовь и болеет человек только от того, что он неверно любит. Итак я вижу здесь 3 момента:</a:t>
            </a:r>
            <a:br>
              <a:rPr lang="ru-RU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23072" y="3913239"/>
            <a:ext cx="7708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Размышление над Гераклитовским фрагментом 27 [51 DK]</a:t>
            </a:r>
            <a:br>
              <a:rPr lang="ru-RU" dirty="0" smtClean="0"/>
            </a:br>
            <a:r>
              <a:rPr lang="ru-RU" dirty="0" smtClean="0"/>
              <a:t>2) Музыка есть основой любовных знаний;</a:t>
            </a:r>
            <a:br>
              <a:rPr lang="ru-RU" dirty="0" smtClean="0"/>
            </a:br>
            <a:r>
              <a:rPr lang="ru-RU" dirty="0" smtClean="0"/>
              <a:t>3) Эрот как и музыка может быть двояким: прекрасной и пошлой.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13239"/>
            <a:ext cx="3084871" cy="213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4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Связь </a:t>
            </a:r>
            <a:r>
              <a:rPr lang="ru-RU"/>
              <a:t>любви и живописи.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/>
              <a:t>Есть мнение, что искусство возникло, потому что человеку было необходимо как-то выразить свою любовь. Именно поэтому тема любви в мировом искусстве наиболее распространена и востребована. Множество великих романов, стихов, фильмов и картин посвящено отношениям между мужчиной и женщиной. Однако именно живопись всегда сталкивается с определенной проблемой: как известно, любовь - это все-таки какой-то процесс, который невозможно показать в статике. Поэтому живопись, как способ передачи некого конкретного статичного момента, вынуждена показывать это сложное чувство каким-либо косвенным образом. Но, возможно, именно эта сложность делает картины, посвященные любви, особо трогательными и волнительными</a:t>
            </a:r>
            <a:r>
              <a:rPr lang="ru-RU" sz="1900" dirty="0" smtClean="0"/>
              <a:t>.</a:t>
            </a:r>
            <a:endParaRPr lang="en-US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3207158" y="4070555"/>
            <a:ext cx="8650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Практически все </a:t>
            </a:r>
            <a:r>
              <a:rPr lang="ru-RU" dirty="0" smtClean="0"/>
              <a:t>творчество</a:t>
            </a:r>
            <a:r>
              <a:rPr lang="en-US" dirty="0"/>
              <a:t> </a:t>
            </a:r>
            <a:r>
              <a:rPr lang="ru-RU" dirty="0"/>
              <a:t>французского</a:t>
            </a:r>
            <a:r>
              <a:rPr lang="en-US" dirty="0"/>
              <a:t> </a:t>
            </a:r>
            <a:r>
              <a:rPr lang="ru-RU" dirty="0"/>
              <a:t>художника</a:t>
            </a:r>
            <a:r>
              <a:rPr lang="en-US" dirty="0"/>
              <a:t> </a:t>
            </a:r>
            <a:r>
              <a:rPr lang="ru-RU" dirty="0"/>
              <a:t>Адольфа </a:t>
            </a:r>
            <a:r>
              <a:rPr lang="ru-RU" dirty="0" err="1"/>
              <a:t>Бугро</a:t>
            </a:r>
            <a:r>
              <a:rPr lang="en-US" dirty="0"/>
              <a:t> </a:t>
            </a:r>
            <a:r>
              <a:rPr lang="ru-RU" dirty="0"/>
              <a:t>пронизано темой любви, но, бесспорно, две самые искренние и чистые картины – это «Идиллия» и «Ангелы». Их прелесть заключается в их простоте, ведь на них не </a:t>
            </a:r>
            <a:r>
              <a:rPr lang="ru-RU" dirty="0" smtClean="0"/>
              <a:t>изображено </a:t>
            </a:r>
            <a:r>
              <a:rPr lang="ru-RU" dirty="0"/>
              <a:t>ничего лишнего. Возможно, кто-то скажет, что не любовь, а нежность, сладкое томление души и прочее, но разве эти чувства не составляют любовь?</a:t>
            </a:r>
            <a:endParaRPr lang="en-US" dirty="0"/>
          </a:p>
          <a:p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45" y="4200130"/>
            <a:ext cx="2348068" cy="211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298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ru-RU" dirty="0" smtClean="0"/>
              <a:t>вязь </a:t>
            </a:r>
            <a:r>
              <a:rPr lang="ru-RU" dirty="0"/>
              <a:t>любви и литературы.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 Любовь – благодатная почва для художника, ибо без преувеличения можно сказать, что она творит чудеса в человеческой душе: она способна полностью преобразить человека, открыть ему необъятную глубину его внутреннего мира, помогает ему обнаружить в себе силы, о наличии которых он сам даже не подозревал. Но любовь, увы, нередко приносит страдания и муки, она зачастую ранит человеческое сердце и обрекает его на боль неразделенного и безответного чувств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569226" y="3543493"/>
            <a:ext cx="59734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Я выбрала эту тему, потому что трудно найти писателя или поэта, который обошел бы в своем творчестве тему любви. Любовь, какая бы она ни была, запоминается на всю жизнь. 16 – 17 лет – это возраст первых увлечений и разочарований, романтических чувств и мечтаний, поэтому тема любви для нас, шестнадцатилетних, является на данный момент очень актуальной.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21" y="3651001"/>
            <a:ext cx="4446105" cy="285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434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3515</TotalTime>
  <Words>308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Любовь — вечная тема в искусстве</vt:lpstr>
      <vt:lpstr>Определение слова «любовь»</vt:lpstr>
      <vt:lpstr>Определение слова «искусство»</vt:lpstr>
      <vt:lpstr>Связь любви и музыки.</vt:lpstr>
      <vt:lpstr>Связь любви и живописи.</vt:lpstr>
      <vt:lpstr>Cвязь любви и литературы.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Любовь — вечная тема в искусстве</dc:title>
  <dc:creator>Qristine Tumasyan</dc:creator>
  <cp:lastModifiedBy>Qristine Tumasyan</cp:lastModifiedBy>
  <cp:revision>7</cp:revision>
  <dcterms:created xsi:type="dcterms:W3CDTF">2024-04-12T08:09:38Z</dcterms:created>
  <dcterms:modified xsi:type="dcterms:W3CDTF">2024-04-14T18:55:13Z</dcterms:modified>
</cp:coreProperties>
</file>